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60" r:id="rId6"/>
    <p:sldId id="261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70" d="100"/>
          <a:sy n="70" d="100"/>
        </p:scale>
        <p:origin x="52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183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69A98-756B-49D4-8C2A-9C9B87FDE3E0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74D40-587C-4983-B795-7FDBD9D45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52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74D40-587C-4983-B795-7FDBD9D459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863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37D0-80F2-4D65-AC57-D65DBEA752B1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F60F-4C9B-4E15-A9AE-D9CE1D91F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37D0-80F2-4D65-AC57-D65DBEA752B1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F60F-4C9B-4E15-A9AE-D9CE1D91F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37D0-80F2-4D65-AC57-D65DBEA752B1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F60F-4C9B-4E15-A9AE-D9CE1D91F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37D0-80F2-4D65-AC57-D65DBEA752B1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F60F-4C9B-4E15-A9AE-D9CE1D91F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37D0-80F2-4D65-AC57-D65DBEA752B1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F60F-4C9B-4E15-A9AE-D9CE1D91F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37D0-80F2-4D65-AC57-D65DBEA752B1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F60F-4C9B-4E15-A9AE-D9CE1D91F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37D0-80F2-4D65-AC57-D65DBEA752B1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F60F-4C9B-4E15-A9AE-D9CE1D91F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37D0-80F2-4D65-AC57-D65DBEA752B1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F60F-4C9B-4E15-A9AE-D9CE1D91F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37D0-80F2-4D65-AC57-D65DBEA752B1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F60F-4C9B-4E15-A9AE-D9CE1D91F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37D0-80F2-4D65-AC57-D65DBEA752B1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F60F-4C9B-4E15-A9AE-D9CE1D91F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37D0-80F2-4D65-AC57-D65DBEA752B1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F60F-4C9B-4E15-A9AE-D9CE1D91F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B37D0-80F2-4D65-AC57-D65DBEA752B1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AF60F-4C9B-4E15-A9AE-D9CE1D91F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Vocabulary Cards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by folding a note card into four quadrants </a:t>
            </a:r>
          </a:p>
          <a:p>
            <a:r>
              <a:rPr lang="en-US" dirty="0" smtClean="0"/>
              <a:t>The next two slides describes what goes on the note card and where.</a:t>
            </a:r>
          </a:p>
        </p:txBody>
      </p:sp>
    </p:spTree>
    <p:extLst>
      <p:ext uri="{BB962C8B-B14F-4D97-AF65-F5344CB8AC3E}">
        <p14:creationId xmlns:p14="http://schemas.microsoft.com/office/powerpoint/2010/main" val="241430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r>
              <a:rPr lang="en-US" dirty="0" smtClean="0"/>
              <a:t> Card (front)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w</a:t>
            </a:r>
            <a:r>
              <a:rPr lang="en-US" dirty="0" smtClean="0"/>
              <a:t>ord					Definition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Picture				related words (3 min)</a:t>
            </a:r>
          </a:p>
          <a:p>
            <a:pPr>
              <a:buNone/>
            </a:pPr>
            <a:r>
              <a:rPr lang="en-US" dirty="0" smtClean="0"/>
              <a:t>						or useful facts</a:t>
            </a:r>
            <a:endParaRPr lang="en-US" dirty="0"/>
          </a:p>
          <a:p>
            <a:pPr>
              <a:buNone/>
            </a:pPr>
            <a:r>
              <a:rPr lang="en-US" dirty="0" smtClean="0"/>
              <a:t>					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267200" y="1417638"/>
            <a:ext cx="0" cy="457200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1447800"/>
            <a:ext cx="82296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" y="1447800"/>
            <a:ext cx="0" cy="4572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7200" y="6019800"/>
            <a:ext cx="81534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610600" y="1447800"/>
            <a:ext cx="76200" cy="4572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81000" y="3733800"/>
            <a:ext cx="8229600" cy="762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 Card (back)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83058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Generate a sentence with the vocabulary word to show you understand its meaning.</a:t>
            </a:r>
            <a:endParaRPr lang="en-US" dirty="0"/>
          </a:p>
          <a:p>
            <a:pPr>
              <a:buNone/>
            </a:pPr>
            <a:r>
              <a:rPr lang="en-US" dirty="0" smtClean="0"/>
              <a:t>				i.e. Analogy and/or example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NOT THE DEFINITION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Name and Personal LOGO 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447800"/>
            <a:ext cx="82296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" y="1447800"/>
            <a:ext cx="0" cy="4572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7200" y="6019800"/>
            <a:ext cx="81534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610600" y="1447800"/>
            <a:ext cx="76200" cy="4572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4114800"/>
            <a:ext cx="82296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Card (front)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		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				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220221"/>
              </p:ext>
            </p:extLst>
          </p:nvPr>
        </p:nvGraphicFramePr>
        <p:xfrm>
          <a:off x="1371600" y="1391480"/>
          <a:ext cx="60960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Nucleus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 smtClean="0"/>
                        <a:t>Definition: </a:t>
                      </a:r>
                      <a:r>
                        <a:rPr lang="en-US" sz="1800" dirty="0" smtClean="0"/>
                        <a:t>in eukaryotic cells—a membrane bound organelle</a:t>
                      </a:r>
                      <a:r>
                        <a:rPr lang="en-US" sz="1800" baseline="0" dirty="0" smtClean="0"/>
                        <a:t> that contains cells DNA and that has a role in processes such as growth, metabolism, and reproduction</a:t>
                      </a:r>
                      <a:endParaRPr lang="en-US" dirty="0" smtClean="0"/>
                    </a:p>
                    <a:p>
                      <a:pPr>
                        <a:buNone/>
                      </a:pP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Organelle</a:t>
                      </a:r>
                      <a:r>
                        <a:rPr lang="en-US" baseline="0" dirty="0" smtClean="0"/>
                        <a:t>, control center, DNA, holds genetic material, involved in making proteins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4151313"/>
            <a:ext cx="2324100" cy="2157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00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Card (back)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83058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			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482713"/>
              </p:ext>
            </p:extLst>
          </p:nvPr>
        </p:nvGraphicFramePr>
        <p:xfrm>
          <a:off x="1524000" y="1397000"/>
          <a:ext cx="60960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This is the control center</a:t>
                      </a:r>
                      <a:r>
                        <a:rPr lang="en-US" baseline="0" dirty="0" smtClean="0"/>
                        <a:t> of the cell; guiding all cellular activities to maintain homeostasis and life processes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Name, Personal Logo or symbol</a:t>
                      </a:r>
                      <a:r>
                        <a:rPr lang="en-US" baseline="0" dirty="0" smtClean="0"/>
                        <a:t> (not sure use your initials)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Example: Scott T Resch</a:t>
                      </a:r>
                    </a:p>
                    <a:p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4648200"/>
            <a:ext cx="104140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23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format from the previous slides, make your own vocabulary cards for this unit. </a:t>
            </a:r>
          </a:p>
          <a:p>
            <a:r>
              <a:rPr lang="en-US" dirty="0" smtClean="0"/>
              <a:t>Yes it is a grade—this is going to replace some of the homework that you were getting. </a:t>
            </a:r>
          </a:p>
          <a:p>
            <a:r>
              <a:rPr lang="en-US" dirty="0" smtClean="0"/>
              <a:t>start with the vocabulary on pages: 67 and 87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47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188</Words>
  <Application>Microsoft Office PowerPoint</Application>
  <PresentationFormat>On-screen Show (4:3)</PresentationFormat>
  <Paragraphs>52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Vocabulary Cards</vt:lpstr>
      <vt:lpstr>PowerPoint Presentation</vt:lpstr>
      <vt:lpstr>Vocab Card (front)</vt:lpstr>
      <vt:lpstr>Vocab Card (back)</vt:lpstr>
      <vt:lpstr>Example Card (front)</vt:lpstr>
      <vt:lpstr>Example Card (back)</vt:lpstr>
      <vt:lpstr>Vocabulary words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Cards</dc:title>
  <dc:creator>Kristi</dc:creator>
  <cp:lastModifiedBy>Scott Resch</cp:lastModifiedBy>
  <cp:revision>24</cp:revision>
  <dcterms:created xsi:type="dcterms:W3CDTF">2011-10-17T09:44:44Z</dcterms:created>
  <dcterms:modified xsi:type="dcterms:W3CDTF">2014-11-25T21:03:56Z</dcterms:modified>
</cp:coreProperties>
</file>